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98" r:id="rId3"/>
    <p:sldId id="260" r:id="rId4"/>
    <p:sldId id="274" r:id="rId5"/>
    <p:sldId id="276" r:id="rId6"/>
    <p:sldId id="277" r:id="rId7"/>
    <p:sldId id="278" r:id="rId8"/>
    <p:sldId id="280" r:id="rId9"/>
    <p:sldId id="281" r:id="rId10"/>
    <p:sldId id="282" r:id="rId11"/>
    <p:sldId id="285" r:id="rId12"/>
    <p:sldId id="287" r:id="rId13"/>
    <p:sldId id="288" r:id="rId14"/>
    <p:sldId id="275" r:id="rId15"/>
    <p:sldId id="301" r:id="rId16"/>
    <p:sldId id="302" r:id="rId17"/>
    <p:sldId id="300" r:id="rId18"/>
    <p:sldId id="299" r:id="rId19"/>
    <p:sldId id="289" r:id="rId20"/>
    <p:sldId id="294" r:id="rId21"/>
    <p:sldId id="295" r:id="rId22"/>
    <p:sldId id="296" r:id="rId23"/>
    <p:sldId id="29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5DBBE-A3B6-EDE1-2D20-3245AE5BCD92}" v="145" dt="2021-07-05T18:52:44.140"/>
    <p1510:client id="{2AE827D8-9553-4ACC-BB53-167144004A0F}" v="1" dt="2021-07-05T17:01:04.290"/>
    <p1510:client id="{8BE055BC-61D9-47B7-A0E2-B529ECA6505B}" v="1" dt="2021-07-05T23:54:21.474"/>
    <p1510:client id="{BEF9B8DF-0ABF-702E-64AC-247D8EE96833}" v="6" dt="2021-07-05T23:48:23.002"/>
    <p1510:client id="{C0955DD8-AABC-8391-CB53-4AA0AADC1E80}" v="747" dt="2021-07-05T22:42:40.128"/>
    <p1510:client id="{C5831CD8-C5F1-0DF6-8D1E-1D210BCB2FAC}" v="4" dt="2021-07-05T23:55:14.957"/>
    <p1510:client id="{C91C9178-6F9C-5DF4-AC4E-83BF88E0D8B2}" v="1" dt="2021-07-05T23:46:30.2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610I2uOfQg?feature=oembed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3ABA2B01-0EC6-4355-96E4-49947AFD5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38" b="-1"/>
          <a:stretch/>
        </p:blipFill>
        <p:spPr>
          <a:xfrm flipH="1">
            <a:off x="20" y="10"/>
            <a:ext cx="12191980" cy="6859300"/>
          </a:xfrm>
          <a:prstGeom prst="rect">
            <a:avLst/>
          </a:prstGeom>
        </p:spPr>
      </p:pic>
      <p:sp>
        <p:nvSpPr>
          <p:cNvPr id="27" name="Rectangle 28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2"/>
                </a:solidFill>
              </a:rPr>
              <a:t>DOMINÓ DAS FRAÇÕES</a:t>
            </a:r>
            <a:endParaRPr lang="pt-BR" b="1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2"/>
                </a:solidFill>
              </a:rPr>
              <a:t>Iniciação Científica (CNPq) - UFSCar</a:t>
            </a:r>
          </a:p>
          <a:p>
            <a:pPr>
              <a:spcAft>
                <a:spcPts val="600"/>
              </a:spcAft>
            </a:pPr>
            <a:r>
              <a:rPr lang="en-US">
                <a:solidFill>
                  <a:schemeClr val="bg2"/>
                </a:solidFill>
              </a:rPr>
              <a:t>Jogo multiplayer online desenvolvido em Unity</a:t>
            </a:r>
          </a:p>
        </p:txBody>
      </p:sp>
    </p:spTree>
    <p:extLst>
      <p:ext uri="{BB962C8B-B14F-4D97-AF65-F5344CB8AC3E}">
        <p14:creationId xmlns:p14="http://schemas.microsoft.com/office/powerpoint/2010/main" val="51702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3F0844CC-E575-4C2A-88C4-ED0D63CBF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6" t="27515" r="26286" b="25047"/>
          <a:stretch/>
        </p:blipFill>
        <p:spPr>
          <a:xfrm>
            <a:off x="2140226" y="1199737"/>
            <a:ext cx="7892948" cy="4427216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" name="Imagem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A8C7CFF2-A85A-4B1F-859A-7C13B04341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53" t="27673" r="26118" b="24738"/>
          <a:stretch/>
        </p:blipFill>
        <p:spPr>
          <a:xfrm>
            <a:off x="1521792" y="1420606"/>
            <a:ext cx="7848772" cy="4415951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4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5728AAE-273E-4050-B13C-E5EBDD86E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530" y="989829"/>
            <a:ext cx="8717721" cy="4856255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403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3F0844CC-E575-4C2A-88C4-ED0D63CBF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6" t="27515" r="26286" b="25047"/>
          <a:stretch/>
        </p:blipFill>
        <p:spPr>
          <a:xfrm>
            <a:off x="2140226" y="1199737"/>
            <a:ext cx="7892948" cy="4427216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" name="Imagem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A8C7CFF2-A85A-4B1F-859A-7C13B04341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53" t="27673" r="26118" b="24738"/>
          <a:stretch/>
        </p:blipFill>
        <p:spPr>
          <a:xfrm>
            <a:off x="1521792" y="1420606"/>
            <a:ext cx="7848772" cy="4415951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4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5728AAE-273E-4050-B13C-E5EBDD86E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530" y="989829"/>
            <a:ext cx="8717721" cy="4856255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C345E8A7-66FB-4EC4-B088-2566F32070AA}"/>
              </a:ext>
            </a:extLst>
          </p:cNvPr>
          <p:cNvSpPr/>
          <p:nvPr/>
        </p:nvSpPr>
        <p:spPr>
          <a:xfrm rot="14160000">
            <a:off x="4223884" y="3012008"/>
            <a:ext cx="762000" cy="30921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872F60E-9659-4C8E-A694-11E4DB1D9CFA}"/>
              </a:ext>
            </a:extLst>
          </p:cNvPr>
          <p:cNvSpPr/>
          <p:nvPr/>
        </p:nvSpPr>
        <p:spPr>
          <a:xfrm rot="8640000">
            <a:off x="4820232" y="1962877"/>
            <a:ext cx="762000" cy="30921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7AD9D9F-32C8-48F9-AF85-75CD5C96F916}"/>
              </a:ext>
            </a:extLst>
          </p:cNvPr>
          <p:cNvSpPr/>
          <p:nvPr/>
        </p:nvSpPr>
        <p:spPr>
          <a:xfrm rot="-1140000">
            <a:off x="7766632" y="1695626"/>
            <a:ext cx="762000" cy="30921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3080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7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0FDBC02-48C1-48B7-BF61-2D10CC72F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462AAD0-42E1-4737-9C88-868AC0C1D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8A582B3-A3B3-49D5-BBF0-98FEA4C2F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E143F64-D44C-4123-A2E1-FEC1C3F30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7DB13B9-D0D4-4393-AFAB-2B39448B2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7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F21A78C6-81B7-482C-B561-10B9921BB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109"/>
          <a:stretch/>
        </p:blipFill>
        <p:spPr>
          <a:xfrm>
            <a:off x="160867" y="160867"/>
            <a:ext cx="11870265" cy="6536266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BF4827F6-93FE-4FEA-9081-801FB4E04A09}"/>
              </a:ext>
            </a:extLst>
          </p:cNvPr>
          <p:cNvSpPr/>
          <p:nvPr/>
        </p:nvSpPr>
        <p:spPr>
          <a:xfrm rot="2760000">
            <a:off x="5891449" y="5032965"/>
            <a:ext cx="762000" cy="30921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39400F38-F927-4F0F-BC08-0B717B65FFFA}"/>
              </a:ext>
            </a:extLst>
          </p:cNvPr>
          <p:cNvSpPr/>
          <p:nvPr/>
        </p:nvSpPr>
        <p:spPr>
          <a:xfrm rot="-1980000">
            <a:off x="9370145" y="1079399"/>
            <a:ext cx="762000" cy="30921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829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3F0844CC-E575-4C2A-88C4-ED0D63CBF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6" t="27515" r="26286" b="25047"/>
          <a:stretch/>
        </p:blipFill>
        <p:spPr>
          <a:xfrm>
            <a:off x="2140226" y="1199737"/>
            <a:ext cx="7892948" cy="4427216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" name="Imagem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A8C7CFF2-A85A-4B1F-859A-7C13B04341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53" t="27673" r="26118" b="24738"/>
          <a:stretch/>
        </p:blipFill>
        <p:spPr>
          <a:xfrm>
            <a:off x="1521792" y="1420606"/>
            <a:ext cx="7848772" cy="4415951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4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5728AAE-273E-4050-B13C-E5EBDD86E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530" y="989829"/>
            <a:ext cx="8717721" cy="4856255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m 7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417792FB-BEC4-443D-B90B-8059494D79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990" t="24291" r="19558" b="24291"/>
          <a:stretch/>
        </p:blipFill>
        <p:spPr>
          <a:xfrm>
            <a:off x="1521792" y="592346"/>
            <a:ext cx="9154262" cy="5615965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509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Imagem 2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DBB2C055-9222-4AFE-BFDA-C8D1C1FFA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3" b="1"/>
          <a:stretch/>
        </p:blipFill>
        <p:spPr>
          <a:xfrm>
            <a:off x="1036321" y="321732"/>
            <a:ext cx="10833946" cy="61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52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5316EC-F406-4438-A6D6-919C158D6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412" y="1063106"/>
            <a:ext cx="9389176" cy="47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15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BC92645-95EE-41FB-92E7-3A5283E12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270" y="603603"/>
            <a:ext cx="8317460" cy="56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2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E8A3474-A3A2-4200-9E98-3433E3D19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F149C3-E4A6-43E8-809C-26C3EAD8A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C0A162-6354-4C2A-94DE-5E6F0C08C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9" y="643466"/>
            <a:ext cx="4654291" cy="39285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11D78FC-A7A7-4203-9BEF-E9B8E3E10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78" y="1259495"/>
            <a:ext cx="4783310" cy="2696474"/>
          </a:xfrm>
          <a:prstGeom prst="rect">
            <a:avLst/>
          </a:prstGeom>
        </p:spPr>
      </p:pic>
      <p:sp>
        <p:nvSpPr>
          <p:cNvPr id="23" name="Freeform 6">
            <a:extLst>
              <a:ext uri="{FF2B5EF4-FFF2-40B4-BE49-F238E27FC236}">
                <a16:creationId xmlns:a16="http://schemas.microsoft.com/office/drawing/2014/main" id="{673579CE-7415-4C2A-B6EB-8F95E933E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4405944" y="1398101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23D7BD-C07A-4E13-B6D4-6BDDC6C9D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1642533"/>
            <a:ext cx="6894239" cy="4596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545304-937C-4B63-839B-1C46E49A3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396" y="1642157"/>
            <a:ext cx="6815794" cy="38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66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E8A3474-A3A2-4200-9E98-3433E3D19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F149C3-E4A6-43E8-809C-26C3EAD8A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C0A162-6354-4C2A-94DE-5E6F0C08C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9" y="643466"/>
            <a:ext cx="4654291" cy="39285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757A8C0-3791-42E2-B1D4-D66384F08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346" y="962488"/>
            <a:ext cx="5409657" cy="3201914"/>
          </a:xfrm>
          <a:prstGeom prst="rect">
            <a:avLst/>
          </a:prstGeom>
        </p:spPr>
      </p:pic>
      <p:sp>
        <p:nvSpPr>
          <p:cNvPr id="23" name="Freeform 6">
            <a:extLst>
              <a:ext uri="{FF2B5EF4-FFF2-40B4-BE49-F238E27FC236}">
                <a16:creationId xmlns:a16="http://schemas.microsoft.com/office/drawing/2014/main" id="{673579CE-7415-4C2A-B6EB-8F95E933E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4405944" y="1398101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23D7BD-C07A-4E13-B6D4-6BDDC6C9D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1642533"/>
            <a:ext cx="6894239" cy="4596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4546ACC-EBEF-4935-92DA-18409F6E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172" y="1653633"/>
            <a:ext cx="6845557" cy="423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2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FDBC02-48C1-48B7-BF61-2D10CC72F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62AAD0-42E1-4737-9C88-868AC0C1D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A582B3-A3B3-49D5-BBF0-98FEA4C2F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143F64-D44C-4123-A2E1-FEC1C3F30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DB13B9-D0D4-4393-AFAB-2B39448B2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BE742FB2-DE59-4A86-A952-36FC51838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109"/>
          <a:stretch/>
        </p:blipFill>
        <p:spPr>
          <a:xfrm>
            <a:off x="160867" y="160867"/>
            <a:ext cx="11870265" cy="65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84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DD725-6063-434B-A33C-BF46A516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Objetivo: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D87969-41F3-431F-A15F-B28DCB3AB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3000" dirty="0"/>
              <a:t>Estudo de tecnologias de desenvolvimento de jogos multijogador (em especial, o </a:t>
            </a:r>
            <a:r>
              <a:rPr lang="pt-BR" sz="3000" dirty="0" err="1"/>
              <a:t>Photon</a:t>
            </a:r>
            <a:r>
              <a:rPr lang="pt-BR" sz="3000" dirty="0"/>
              <a:t> Unity Networking ) visando que os recursos educacionais abertos (</a:t>
            </a:r>
            <a:r>
              <a:rPr lang="pt-BR" sz="3000" dirty="0" err="1"/>
              <a:t>REAs</a:t>
            </a:r>
            <a:r>
              <a:rPr lang="pt-BR" sz="3000" dirty="0"/>
              <a:t>), implementados utilizando essas tecnologias, possam ser integrados à plataforma REMAR (BEDER; OTSUKA, 2019).</a:t>
            </a:r>
          </a:p>
        </p:txBody>
      </p:sp>
    </p:spTree>
    <p:extLst>
      <p:ext uri="{BB962C8B-B14F-4D97-AF65-F5344CB8AC3E}">
        <p14:creationId xmlns:p14="http://schemas.microsoft.com/office/powerpoint/2010/main" val="4252090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FDBC02-48C1-48B7-BF61-2D10CC72F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62AAD0-42E1-4737-9C88-868AC0C1D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A582B3-A3B3-49D5-BBF0-98FEA4C2F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143F64-D44C-4123-A2E1-FEC1C3F30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DB13B9-D0D4-4393-AFAB-2B39448B2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Tela de computador&#10;&#10;Descrição gerada automaticamente">
            <a:extLst>
              <a:ext uri="{FF2B5EF4-FFF2-40B4-BE49-F238E27FC236}">
                <a16:creationId xmlns:a16="http://schemas.microsoft.com/office/drawing/2014/main" id="{29FCFB95-5D61-48B4-A6A5-C375B850A7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8" r="1" b="1"/>
          <a:stretch/>
        </p:blipFill>
        <p:spPr>
          <a:xfrm>
            <a:off x="160867" y="160867"/>
            <a:ext cx="11870265" cy="65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49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FDBC02-48C1-48B7-BF61-2D10CC72F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62AAD0-42E1-4737-9C88-868AC0C1D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A582B3-A3B3-49D5-BBF0-98FEA4C2F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143F64-D44C-4123-A2E1-FEC1C3F30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DB13B9-D0D4-4393-AFAB-2B39448B2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Texto&#10;&#10;Descrição gerada automaticamente">
            <a:extLst>
              <a:ext uri="{FF2B5EF4-FFF2-40B4-BE49-F238E27FC236}">
                <a16:creationId xmlns:a16="http://schemas.microsoft.com/office/drawing/2014/main" id="{15A469E9-D7B2-45F5-88E2-EC087F0302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8" r="1" b="1"/>
          <a:stretch/>
        </p:blipFill>
        <p:spPr>
          <a:xfrm>
            <a:off x="160867" y="160867"/>
            <a:ext cx="11870265" cy="65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45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2">
            <a:hlinkClick r:id="" action="ppaction://media"/>
            <a:extLst>
              <a:ext uri="{FF2B5EF4-FFF2-40B4-BE49-F238E27FC236}">
                <a16:creationId xmlns:a16="http://schemas.microsoft.com/office/drawing/2014/main" id="{1F0A2D49-93FB-4B6A-B474-A2771B9DCDC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70842" y="182341"/>
            <a:ext cx="8684662" cy="65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44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45F012F8-53DA-4E1A-9763-C16CD1709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38" b="-1"/>
          <a:stretch/>
        </p:blipFill>
        <p:spPr>
          <a:xfrm flipH="1">
            <a:off x="20" y="238159"/>
            <a:ext cx="12191980" cy="6859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8A218BC-7B18-4365-8E49-52144F2F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" y="1116739"/>
            <a:ext cx="3342640" cy="2551070"/>
          </a:xfrm>
        </p:spPr>
        <p:txBody>
          <a:bodyPr anchor="ctr">
            <a:normAutofit fontScale="90000"/>
          </a:bodyPr>
          <a:lstStyle/>
          <a:p>
            <a:r>
              <a:rPr lang="pt-BR" sz="5400" dirty="0">
                <a:solidFill>
                  <a:schemeClr val="bg2"/>
                </a:solidFill>
              </a:rPr>
              <a:t>Espero que tenham gostado!</a:t>
            </a:r>
            <a:br>
              <a:rPr lang="pt-BR" sz="5400" dirty="0">
                <a:solidFill>
                  <a:schemeClr val="bg2"/>
                </a:solidFill>
              </a:rPr>
            </a:br>
            <a:r>
              <a:rPr lang="pt-BR" sz="5400" dirty="0">
                <a:solidFill>
                  <a:schemeClr val="bg2"/>
                </a:solidFill>
              </a:rPr>
              <a:t>:)</a:t>
            </a:r>
          </a:p>
        </p:txBody>
      </p:sp>
    </p:spTree>
    <p:extLst>
      <p:ext uri="{BB962C8B-B14F-4D97-AF65-F5344CB8AC3E}">
        <p14:creationId xmlns:p14="http://schemas.microsoft.com/office/powerpoint/2010/main" val="4209497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E8A3474-A3A2-4200-9E98-3433E3D19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F149C3-E4A6-43E8-809C-26C3EAD8A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C0A162-6354-4C2A-94DE-5E6F0C08C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9" y="643466"/>
            <a:ext cx="4654291" cy="39285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673579CE-7415-4C2A-B6EB-8F95E933E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4405944" y="1398101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23D7BD-C07A-4E13-B6D4-6BDDC6C9D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1642533"/>
            <a:ext cx="6894239" cy="4596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ADB171E-89FA-43F6-9827-667E9900D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28" y="2808019"/>
            <a:ext cx="6250773" cy="226590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04D0393-BA47-48C2-ABD5-0329C223B4B2}"/>
              </a:ext>
            </a:extLst>
          </p:cNvPr>
          <p:cNvSpPr txBox="1"/>
          <p:nvPr/>
        </p:nvSpPr>
        <p:spPr>
          <a:xfrm>
            <a:off x="7385878" y="1709530"/>
            <a:ext cx="1429027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500" b="1" dirty="0">
                <a:solidFill>
                  <a:srgbClr val="0070C0"/>
                </a:solidFill>
                <a:latin typeface="Arial"/>
                <a:cs typeface="Arial"/>
              </a:rPr>
              <a:t>ENGINE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61B8AA4-8519-4ADF-9F91-DC99C7ABFD84}"/>
              </a:ext>
            </a:extLst>
          </p:cNvPr>
          <p:cNvSpPr txBox="1"/>
          <p:nvPr/>
        </p:nvSpPr>
        <p:spPr>
          <a:xfrm>
            <a:off x="10135704" y="5375964"/>
            <a:ext cx="1429027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b="1" dirty="0">
                <a:solidFill>
                  <a:srgbClr val="92D050"/>
                </a:solidFill>
                <a:latin typeface="Arial"/>
                <a:cs typeface="Arial"/>
              </a:rPr>
              <a:t>C#</a:t>
            </a:r>
            <a:endParaRPr lang="pt-BR" sz="500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689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E8A3474-A3A2-4200-9E98-3433E3D19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F149C3-E4A6-43E8-809C-26C3EAD8A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C0A162-6354-4C2A-94DE-5E6F0C08C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9" y="643466"/>
            <a:ext cx="4654291" cy="39285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495DCFFA-A0AD-4E71-A243-10F729966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3062" y="302893"/>
            <a:ext cx="9012163" cy="4775639"/>
          </a:xfrm>
          <a:prstGeom prst="rect">
            <a:avLst/>
          </a:prstGeom>
        </p:spPr>
      </p:pic>
      <p:sp>
        <p:nvSpPr>
          <p:cNvPr id="23" name="Freeform 6">
            <a:extLst>
              <a:ext uri="{FF2B5EF4-FFF2-40B4-BE49-F238E27FC236}">
                <a16:creationId xmlns:a16="http://schemas.microsoft.com/office/drawing/2014/main" id="{673579CE-7415-4C2A-B6EB-8F95E933E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4405944" y="1398101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23D7BD-C07A-4E13-B6D4-6BDDC6C9D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1642533"/>
            <a:ext cx="6894239" cy="4596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ADB171E-89FA-43F6-9827-667E9900D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28" y="2808019"/>
            <a:ext cx="6250773" cy="226590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04D0393-BA47-48C2-ABD5-0329C223B4B2}"/>
              </a:ext>
            </a:extLst>
          </p:cNvPr>
          <p:cNvSpPr txBox="1"/>
          <p:nvPr/>
        </p:nvSpPr>
        <p:spPr>
          <a:xfrm>
            <a:off x="7385878" y="1709530"/>
            <a:ext cx="1429027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500" b="1" dirty="0">
                <a:solidFill>
                  <a:srgbClr val="0070C0"/>
                </a:solidFill>
                <a:latin typeface="Arial"/>
                <a:cs typeface="Arial"/>
              </a:rPr>
              <a:t>ENGINE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9EEBDD3-1644-4C63-81F0-E38CD52256F1}"/>
              </a:ext>
            </a:extLst>
          </p:cNvPr>
          <p:cNvSpPr txBox="1"/>
          <p:nvPr/>
        </p:nvSpPr>
        <p:spPr>
          <a:xfrm>
            <a:off x="2062921" y="715617"/>
            <a:ext cx="1826592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500" b="1" dirty="0">
                <a:solidFill>
                  <a:srgbClr val="0070C0"/>
                </a:solidFill>
                <a:latin typeface="Arial"/>
                <a:cs typeface="Arial"/>
              </a:rPr>
              <a:t>PACOTE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61B8AA4-8519-4ADF-9F91-DC99C7ABFD84}"/>
              </a:ext>
            </a:extLst>
          </p:cNvPr>
          <p:cNvSpPr txBox="1"/>
          <p:nvPr/>
        </p:nvSpPr>
        <p:spPr>
          <a:xfrm>
            <a:off x="10135704" y="5375964"/>
            <a:ext cx="1429027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000" b="1" dirty="0">
                <a:solidFill>
                  <a:srgbClr val="92D050"/>
                </a:solidFill>
                <a:latin typeface="Arial"/>
                <a:cs typeface="Arial"/>
              </a:rPr>
              <a:t>C#</a:t>
            </a:r>
            <a:endParaRPr lang="pt-BR" sz="500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468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4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Rectangle 56">
            <a:extLst>
              <a:ext uri="{FF2B5EF4-FFF2-40B4-BE49-F238E27FC236}">
                <a16:creationId xmlns:a16="http://schemas.microsoft.com/office/drawing/2014/main" id="{69805AF4-7989-43AB-9A60-14E3F851F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3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8">
            <a:extLst>
              <a:ext uri="{FF2B5EF4-FFF2-40B4-BE49-F238E27FC236}">
                <a16:creationId xmlns:a16="http://schemas.microsoft.com/office/drawing/2014/main" id="{E0036B63-B0EC-4AF3-95D3-2E2DCA25F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57629FEB-D3F6-44A9-8EB4-2D321875D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93" r="46099" b="180"/>
          <a:stretch/>
        </p:blipFill>
        <p:spPr>
          <a:xfrm>
            <a:off x="783286" y="821710"/>
            <a:ext cx="10625429" cy="521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89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9">
            <a:extLst>
              <a:ext uri="{FF2B5EF4-FFF2-40B4-BE49-F238E27FC236}">
                <a16:creationId xmlns:a16="http://schemas.microsoft.com/office/drawing/2014/main" id="{9E8A3474-A3A2-4200-9E98-3433E3D19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51">
            <a:extLst>
              <a:ext uri="{FF2B5EF4-FFF2-40B4-BE49-F238E27FC236}">
                <a16:creationId xmlns:a16="http://schemas.microsoft.com/office/drawing/2014/main" id="{CCF149C3-E4A6-43E8-809C-26C3EAD8A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3">
            <a:extLst>
              <a:ext uri="{FF2B5EF4-FFF2-40B4-BE49-F238E27FC236}">
                <a16:creationId xmlns:a16="http://schemas.microsoft.com/office/drawing/2014/main" id="{EAC0A162-6354-4C2A-94DE-5E6F0C08C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9" y="643466"/>
            <a:ext cx="4654291" cy="39285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6">
            <a:extLst>
              <a:ext uri="{FF2B5EF4-FFF2-40B4-BE49-F238E27FC236}">
                <a16:creationId xmlns:a16="http://schemas.microsoft.com/office/drawing/2014/main" id="{673579CE-7415-4C2A-B6EB-8F95E933E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4405944" y="1398101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D23D7BD-C07A-4E13-B6D4-6BDDC6C9D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1642533"/>
            <a:ext cx="6894239" cy="4596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52C725E1-6848-4263-B157-593BA315B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1" t="57703" r="53100" b="2325"/>
          <a:stretch/>
        </p:blipFill>
        <p:spPr>
          <a:xfrm>
            <a:off x="4644724" y="1931075"/>
            <a:ext cx="6892787" cy="387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12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9">
            <a:extLst>
              <a:ext uri="{FF2B5EF4-FFF2-40B4-BE49-F238E27FC236}">
                <a16:creationId xmlns:a16="http://schemas.microsoft.com/office/drawing/2014/main" id="{9E8A3474-A3A2-4200-9E98-3433E3D19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51">
            <a:extLst>
              <a:ext uri="{FF2B5EF4-FFF2-40B4-BE49-F238E27FC236}">
                <a16:creationId xmlns:a16="http://schemas.microsoft.com/office/drawing/2014/main" id="{CCF149C3-E4A6-43E8-809C-26C3EAD8A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3">
            <a:extLst>
              <a:ext uri="{FF2B5EF4-FFF2-40B4-BE49-F238E27FC236}">
                <a16:creationId xmlns:a16="http://schemas.microsoft.com/office/drawing/2014/main" id="{EAC0A162-6354-4C2A-94DE-5E6F0C08C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9" y="643466"/>
            <a:ext cx="4654291" cy="39285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50ADA2FB-C2D3-452B-B338-B9FDF7D6D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34" t="65280" r="58418" b="3680"/>
          <a:stretch/>
        </p:blipFill>
        <p:spPr>
          <a:xfrm>
            <a:off x="232917" y="644723"/>
            <a:ext cx="4419266" cy="3348359"/>
          </a:xfrm>
          <a:prstGeom prst="rect">
            <a:avLst/>
          </a:prstGeom>
        </p:spPr>
      </p:pic>
      <p:sp>
        <p:nvSpPr>
          <p:cNvPr id="56" name="Freeform 6">
            <a:extLst>
              <a:ext uri="{FF2B5EF4-FFF2-40B4-BE49-F238E27FC236}">
                <a16:creationId xmlns:a16="http://schemas.microsoft.com/office/drawing/2014/main" id="{673579CE-7415-4C2A-B6EB-8F95E933E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4405944" y="1398101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D23D7BD-C07A-4E13-B6D4-6BDDC6C9D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1642533"/>
            <a:ext cx="6894239" cy="4596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52C725E1-6848-4263-B157-593BA315B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1" t="57703" r="53100" b="2325"/>
          <a:stretch/>
        </p:blipFill>
        <p:spPr>
          <a:xfrm>
            <a:off x="4644724" y="1931075"/>
            <a:ext cx="6892787" cy="387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11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3F0844CC-E575-4C2A-88C4-ED0D63CBF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6" t="27515" r="26286" b="25047"/>
          <a:stretch/>
        </p:blipFill>
        <p:spPr>
          <a:xfrm>
            <a:off x="2140226" y="1199737"/>
            <a:ext cx="7892948" cy="4427216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6267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3F0844CC-E575-4C2A-88C4-ED0D63CBF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6" t="27515" r="26286" b="25047"/>
          <a:stretch/>
        </p:blipFill>
        <p:spPr>
          <a:xfrm>
            <a:off x="2140226" y="1199737"/>
            <a:ext cx="7892948" cy="4427216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" name="Imagem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A8C7CFF2-A85A-4B1F-859A-7C13B04341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53" t="27673" r="26118" b="24738"/>
          <a:stretch/>
        </p:blipFill>
        <p:spPr>
          <a:xfrm>
            <a:off x="1521792" y="1420606"/>
            <a:ext cx="7848772" cy="4415951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242892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TotalTime>69</TotalTime>
  <Words>76</Words>
  <Application>Microsoft Office PowerPoint</Application>
  <PresentationFormat>Widescreen</PresentationFormat>
  <Paragraphs>11</Paragraphs>
  <Slides>23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6" baseType="lpstr">
      <vt:lpstr>Arial</vt:lpstr>
      <vt:lpstr>Franklin Gothic Book</vt:lpstr>
      <vt:lpstr>Crop</vt:lpstr>
      <vt:lpstr>DOMINÓ DAS FRAÇÕES</vt:lpstr>
      <vt:lpstr>Objetivo: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Espero que tenham gostado!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Thiago Barbieri</dc:creator>
  <cp:lastModifiedBy>Thiago Barbieri</cp:lastModifiedBy>
  <cp:revision>427</cp:revision>
  <dcterms:created xsi:type="dcterms:W3CDTF">2021-07-05T16:53:09Z</dcterms:created>
  <dcterms:modified xsi:type="dcterms:W3CDTF">2022-03-25T18:03:00Z</dcterms:modified>
</cp:coreProperties>
</file>